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6" r:id="rId4"/>
    <p:sldId id="265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6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0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asted-image.pdf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5954"/>
            <a:ext cx="9159876" cy="686990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352986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0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5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5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4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2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2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597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EAA1-0429-46C4-B4B1-604272237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8" y="796631"/>
            <a:ext cx="8613913" cy="2887473"/>
          </a:xfrm>
        </p:spPr>
        <p:txBody>
          <a:bodyPr>
            <a:normAutofit/>
          </a:bodyPr>
          <a:lstStyle/>
          <a:p>
            <a:r>
              <a:rPr lang="en-US" sz="6600" b="1" dirty="0"/>
              <a:t>Living like Christ in uncertain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F95C2-6089-4F41-85FC-1153EB6B3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1914"/>
            <a:ext cx="9144000" cy="1126434"/>
          </a:xfrm>
        </p:spPr>
        <p:txBody>
          <a:bodyPr>
            <a:noAutofit/>
          </a:bodyPr>
          <a:lstStyle/>
          <a:p>
            <a:r>
              <a:rPr lang="en-US" sz="4000" b="1" dirty="0"/>
              <a:t>Romans 12:9-13</a:t>
            </a:r>
          </a:p>
        </p:txBody>
      </p:sp>
    </p:spTree>
    <p:extLst>
      <p:ext uri="{BB962C8B-B14F-4D97-AF65-F5344CB8AC3E}">
        <p14:creationId xmlns:p14="http://schemas.microsoft.com/office/powerpoint/2010/main" val="193315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50" y="1144898"/>
            <a:ext cx="6482220" cy="550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 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(Rom. 1:16; 10:14, 17)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(John 8:24; Mark 16:16; Heb. 11:6)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Repent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(Acts 2:38; 3:19; 17:30)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Confess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(Rom. 10:9-10; Matt. 10:32-33)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baptized 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(Acts 2:38; 22:16; Mark 16:16)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3516" b="1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 faithfully </a:t>
            </a:r>
            <a:r>
              <a:rPr lang="en-US" altLang="en-US" sz="3516" dirty="0">
                <a:solidFill>
                  <a:schemeClr val="tx1">
                    <a:lumMod val="95000"/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(Rev. 2:10; Matt. 6:33; Rom. 12:1-2; I Cor. 15:58)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1981" y="214355"/>
            <a:ext cx="8703905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25" b="1" dirty="0">
                <a:solidFill>
                  <a:schemeClr val="tx1">
                    <a:alpha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PLAN OF SALVATION</a:t>
            </a:r>
            <a:endParaRPr lang="en-US" sz="5625" dirty="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33209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279"/>
            <a:ext cx="9144000" cy="58177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Bahnschrift" panose="020B0502040204020203" pitchFamily="34" charset="0"/>
              </a:rPr>
              <a:t>Mark 1:35 (NKJV)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Bahnschrift" panose="020B0502040204020203" pitchFamily="34" charset="0"/>
              </a:rPr>
              <a:t>	</a:t>
            </a:r>
            <a:r>
              <a:rPr lang="en-US" sz="4400" b="1" i="1" dirty="0">
                <a:latin typeface="Bahnschrift" panose="020B0502040204020203" pitchFamily="34" charset="0"/>
              </a:rPr>
              <a:t>“</a:t>
            </a:r>
            <a:r>
              <a:rPr lang="en-US" sz="4400" i="1" dirty="0">
                <a:latin typeface="Bahnschrift" panose="020B0502040204020203" pitchFamily="34" charset="0"/>
              </a:rPr>
              <a:t>Now in the morning, having risen a long while before daylight, He went out and departed to a solitary place; and there He prayed.”</a:t>
            </a:r>
            <a:endParaRPr lang="en-US" sz="4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279"/>
            <a:ext cx="9144000" cy="58177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Bahnschrift" panose="020B0502040204020203" pitchFamily="34" charset="0"/>
              </a:rPr>
              <a:t>Proverbs 19:21 (ESV)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Bahnschrift" panose="020B0502040204020203" pitchFamily="34" charset="0"/>
              </a:rPr>
              <a:t>	</a:t>
            </a:r>
            <a:r>
              <a:rPr lang="en-US" sz="4400" i="1" dirty="0">
                <a:latin typeface="Bahnschrift" panose="020B0502040204020203" pitchFamily="34" charset="0"/>
              </a:rPr>
              <a:t>“</a:t>
            </a:r>
            <a:r>
              <a:rPr lang="en-US" sz="4400" i="1" dirty="0"/>
              <a:t>Many are the plans in the mind of a man, but it is the purpose of the </a:t>
            </a:r>
            <a:r>
              <a:rPr lang="en-US" sz="4400" i="1" cap="small" dirty="0"/>
              <a:t>Lord</a:t>
            </a:r>
            <a:r>
              <a:rPr lang="en-US" sz="4400" i="1" dirty="0"/>
              <a:t> that will stand</a:t>
            </a:r>
            <a:r>
              <a:rPr lang="en-US" sz="4400" i="1" dirty="0">
                <a:latin typeface="Bahnschrift" panose="020B0502040204020203" pitchFamily="34" charset="0"/>
              </a:rPr>
              <a:t>.”</a:t>
            </a:r>
            <a:endParaRPr lang="en-US" sz="44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3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5" y="1270659"/>
            <a:ext cx="8812696" cy="47193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Philippians 4:11: </a:t>
            </a:r>
            <a:r>
              <a:rPr lang="en-US" sz="3300" i="1" dirty="0">
                <a:latin typeface="Bahnschrift" panose="020B0502040204020203" pitchFamily="34" charset="0"/>
              </a:rPr>
              <a:t>“Not that I speak in regard to need, for I have learned in whatever state I am, to be content.”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Being satisfied in low and high times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Contentment is learned, not inherited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I Timothy 6:6-8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Psalm 119:36-37</a:t>
            </a:r>
            <a:endParaRPr lang="en-US" sz="33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659"/>
            <a:ext cx="9143999" cy="47193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130" i="1" dirty="0">
                <a:latin typeface="Bahnschrift" panose="020B0502040204020203" pitchFamily="34" charset="0"/>
              </a:rPr>
              <a:t>“Quality of being friendly, generous, considerate”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Ephesians 4:25-32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Kindness is a command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God defines true kindness</a:t>
            </a:r>
            <a:endParaRPr lang="en-US" sz="3300" dirty="0">
              <a:latin typeface="Bahnschrift" panose="020B0502040204020203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90" b="1" dirty="0">
                <a:latin typeface="Bahnschrift" panose="020B0502040204020203" pitchFamily="34" charset="0"/>
              </a:rPr>
              <a:t>True kindness is a characteristic of Godly love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300" b="1" dirty="0">
                <a:latin typeface="Bahnschrift" panose="020B0502040204020203" pitchFamily="34" charset="0"/>
              </a:rPr>
              <a:t>I Corinthians 13:4: Love is kind</a:t>
            </a:r>
          </a:p>
        </p:txBody>
      </p:sp>
    </p:spTree>
    <p:extLst>
      <p:ext uri="{BB962C8B-B14F-4D97-AF65-F5344CB8AC3E}">
        <p14:creationId xmlns:p14="http://schemas.microsoft.com/office/powerpoint/2010/main" val="271485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659"/>
            <a:ext cx="9143999" cy="47193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Bahnschrift" panose="020B0502040204020203" pitchFamily="34" charset="0"/>
              </a:rPr>
              <a:t>MAKROTHUMIA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>
                <a:latin typeface="Bahnschrift" panose="020B0502040204020203" pitchFamily="34" charset="0"/>
              </a:rPr>
              <a:t>macros</a:t>
            </a:r>
            <a:r>
              <a:rPr lang="en-US" sz="3200" dirty="0">
                <a:latin typeface="Bahnschrift" panose="020B0502040204020203" pitchFamily="34" charset="0"/>
              </a:rPr>
              <a:t> – “long”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Bahnschrift" panose="020B0502040204020203" pitchFamily="34" charset="0"/>
              </a:rPr>
              <a:t>thumos</a:t>
            </a:r>
            <a:r>
              <a:rPr lang="en-US" sz="3200" dirty="0">
                <a:latin typeface="Bahnschrift" panose="020B0502040204020203" pitchFamily="34" charset="0"/>
              </a:rPr>
              <a:t> – “wrath, temper”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Bahnschrift" panose="020B0502040204020203" pitchFamily="34" charset="0"/>
              </a:rPr>
              <a:t>Proverbs 15:18: </a:t>
            </a:r>
            <a:r>
              <a:rPr lang="en-US" sz="3600" i="1" dirty="0">
                <a:latin typeface="Bahnschrift" panose="020B0502040204020203" pitchFamily="34" charset="0"/>
              </a:rPr>
              <a:t>“A wrathful man stirs up strife, but he who is slow to anger allays contention.” </a:t>
            </a:r>
            <a:endParaRPr lang="en-US" sz="3600" b="1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659"/>
            <a:ext cx="9143999" cy="47193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Bahnschrift" panose="020B0502040204020203" pitchFamily="34" charset="0"/>
              </a:rPr>
              <a:t>HUPOMONE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Bahnschrift" panose="020B0502040204020203" pitchFamily="34" charset="0"/>
              </a:rPr>
              <a:t>hupo</a:t>
            </a:r>
            <a:r>
              <a:rPr lang="en-US" sz="3200" dirty="0">
                <a:latin typeface="Bahnschrift" panose="020B0502040204020203" pitchFamily="34" charset="0"/>
              </a:rPr>
              <a:t> – “under”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Bahnschrift" panose="020B0502040204020203" pitchFamily="34" charset="0"/>
              </a:rPr>
              <a:t>meno</a:t>
            </a:r>
            <a:r>
              <a:rPr lang="en-US" sz="3200" dirty="0">
                <a:latin typeface="Bahnschrift" panose="020B0502040204020203" pitchFamily="34" charset="0"/>
              </a:rPr>
              <a:t> – “to abide”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Bahnschrift" panose="020B0502040204020203" pitchFamily="34" charset="0"/>
              </a:rPr>
              <a:t>Romans 12:12: </a:t>
            </a:r>
            <a:r>
              <a:rPr lang="en-US" sz="3600" i="1" dirty="0">
                <a:latin typeface="Bahnschrift" panose="020B0502040204020203" pitchFamily="34" charset="0"/>
              </a:rPr>
              <a:t>“Patient in tribulation.”</a:t>
            </a:r>
            <a:endParaRPr lang="en-US" sz="36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659"/>
            <a:ext cx="9143999" cy="47193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Where should patience be manifested in our lives?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In ourselves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30" b="1" dirty="0">
                <a:latin typeface="Bahnschrift" panose="020B0502040204020203" pitchFamily="34" charset="0"/>
              </a:rPr>
              <a:t>II Peter 1:5-7; Luke 8:15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With other people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30" b="1" dirty="0">
                <a:latin typeface="Bahnschrift" panose="020B0502040204020203" pitchFamily="34" charset="0"/>
              </a:rPr>
              <a:t>I Thessalonians 5:14; I Corinthians 13:4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In our homes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30" b="1" dirty="0">
                <a:latin typeface="Bahnschrift" panose="020B0502040204020203" pitchFamily="34" charset="0"/>
              </a:rPr>
              <a:t>Colossians 3:12, 18-21</a:t>
            </a:r>
          </a:p>
        </p:txBody>
      </p:sp>
    </p:spTree>
    <p:extLst>
      <p:ext uri="{BB962C8B-B14F-4D97-AF65-F5344CB8AC3E}">
        <p14:creationId xmlns:p14="http://schemas.microsoft.com/office/powerpoint/2010/main" val="227841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701-6A3E-44BF-9DC1-23615EE4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21424"/>
            <a:ext cx="9143999" cy="1049235"/>
          </a:xfrm>
        </p:spPr>
        <p:txBody>
          <a:bodyPr>
            <a:normAutofit/>
          </a:bodyPr>
          <a:lstStyle/>
          <a:p>
            <a:r>
              <a:rPr lang="en-US" sz="4800" b="1" dirty="0"/>
              <a:t>BE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F442-9510-4DA2-87C2-093B2C4D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0659"/>
            <a:ext cx="9143999" cy="47193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Where should patience be manifested in our lives?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In the church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30" b="1" dirty="0">
                <a:latin typeface="Bahnschrift" panose="020B0502040204020203" pitchFamily="34" charset="0"/>
              </a:rPr>
              <a:t>Ephesians 4:1-3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30" dirty="0">
                <a:latin typeface="Bahnschrift" panose="020B0502040204020203" pitchFamily="34" charset="0"/>
              </a:rPr>
              <a:t>With the Lord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30" b="1" dirty="0">
                <a:latin typeface="Bahnschrift" panose="020B0502040204020203" pitchFamily="34" charset="0"/>
              </a:rPr>
              <a:t>James 5:7-11; Lamentations 3:25</a:t>
            </a:r>
          </a:p>
          <a:p>
            <a:pPr marL="0" indent="0" algn="ctr">
              <a:buNone/>
            </a:pPr>
            <a:r>
              <a:rPr lang="en-US" sz="3200" i="1" dirty="0">
                <a:latin typeface="Bahnschrift" panose="020B0502040204020203" pitchFamily="34" charset="0"/>
              </a:rPr>
              <a:t>“The key to everything is patience. You get the chicken by hatching the egg, not by smashing it.”</a:t>
            </a:r>
            <a:endParaRPr lang="en-US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3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6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charRg st="126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charRg st="126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337</TotalTime>
  <Words>373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Bahnschrift</vt:lpstr>
      <vt:lpstr>Calibri</vt:lpstr>
      <vt:lpstr>Rockwell</vt:lpstr>
      <vt:lpstr>Wingdings</vt:lpstr>
      <vt:lpstr>Gallery</vt:lpstr>
      <vt:lpstr>Living like Christ in uncertain times</vt:lpstr>
      <vt:lpstr>PowerPoint Presentation</vt:lpstr>
      <vt:lpstr>PowerPoint Presentation</vt:lpstr>
      <vt:lpstr>BE CONTENT</vt:lpstr>
      <vt:lpstr>BE KIND</vt:lpstr>
      <vt:lpstr>BE PATIENT</vt:lpstr>
      <vt:lpstr>BE PATIENT</vt:lpstr>
      <vt:lpstr>BE PATIENT</vt:lpstr>
      <vt:lpstr>BE PATIENT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CONTENTMENT</dc:title>
  <dc:creator>Steven Matthews</dc:creator>
  <cp:lastModifiedBy>Steven Matthews</cp:lastModifiedBy>
  <cp:revision>54</cp:revision>
  <dcterms:created xsi:type="dcterms:W3CDTF">2020-04-18T21:01:14Z</dcterms:created>
  <dcterms:modified xsi:type="dcterms:W3CDTF">2020-07-18T22:42:16Z</dcterms:modified>
</cp:coreProperties>
</file>